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8/4/2021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139/ssrn.3809937" TargetMode="External"/><Relationship Id="rId2" Type="http://schemas.openxmlformats.org/officeDocument/2006/relationships/hyperlink" Target="https://doi.org/10.1089/ast.2014.124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2218" y="0"/>
            <a:ext cx="7001164" cy="3343729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cap="none" dirty="0" smtClean="0"/>
              <a:t>Fermi Paradox </a:t>
            </a:r>
            <a:br>
              <a:rPr lang="en-US" sz="2000" b="1" cap="none" dirty="0" smtClean="0"/>
            </a:br>
            <a:r>
              <a:rPr lang="en-US" sz="2000" cap="none" dirty="0" smtClean="0"/>
              <a:t>Students Name</a:t>
            </a:r>
            <a:br>
              <a:rPr lang="en-US" sz="2000" cap="none" dirty="0" smtClean="0"/>
            </a:br>
            <a:r>
              <a:rPr lang="en-US" sz="2000" cap="none" dirty="0" smtClean="0"/>
              <a:t>Institutional Affiliation</a:t>
            </a:r>
            <a:br>
              <a:rPr lang="en-US" sz="2000" cap="none" dirty="0" smtClean="0"/>
            </a:br>
            <a:r>
              <a:rPr lang="en-US" sz="2000" cap="none" dirty="0" smtClean="0"/>
              <a:t>Due Date</a:t>
            </a:r>
            <a:br>
              <a:rPr lang="en-US" sz="2000" cap="none" dirty="0" smtClean="0"/>
            </a:b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6902568" y="3634433"/>
            <a:ext cx="3379235" cy="977621"/>
          </a:xfrm>
        </p:spPr>
        <p:txBody>
          <a:bodyPr/>
          <a:lstStyle/>
          <a:p>
            <a:pPr algn="ctr"/>
            <a:r>
              <a:rPr lang="en-US" cap="none" dirty="0" smtClean="0"/>
              <a:t>Life Beyond Earth</a:t>
            </a:r>
            <a:endParaRPr lang="en-US" cap="non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00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07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5" y="1160738"/>
            <a:ext cx="11054854" cy="693016"/>
          </a:xfrm>
        </p:spPr>
        <p:txBody>
          <a:bodyPr/>
          <a:lstStyle/>
          <a:p>
            <a:pPr algn="ctr"/>
            <a:r>
              <a:rPr lang="en-US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Fermi Paradox</a:t>
            </a:r>
            <a:endParaRPr lang="en-US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5" y="1853754"/>
            <a:ext cx="10372725" cy="3612591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fermi paradox is named after an Italian- American physicist one Enrico Fermi.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paradox is described as a contradiction between extraterrestrial life evidence and the available high estimates for their probability </a:t>
            </a:r>
            <a:r>
              <a:rPr lang="en-US" dirty="0"/>
              <a:t>(Manikutty, 2021)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graphical presentation below is an Arecibo message of the first humanity attempt in using radio waves to communicate its existence to the civilization of Aliens.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67162"/>
            <a:ext cx="12344400" cy="289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9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245151"/>
            <a:ext cx="11054854" cy="60860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cap="none" dirty="0" smtClean="0"/>
              <a:t>Evidence of Intelligence-life Beyond Earth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853754"/>
            <a:ext cx="11054854" cy="361259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According to Fermi, within the 4.4 billion years it took for intelligent life to exists on </a:t>
            </a:r>
            <a:r>
              <a:rPr lang="en-US" dirty="0" smtClean="0"/>
              <a:t>earth, </a:t>
            </a:r>
            <a:r>
              <a:rPr lang="en-US" dirty="0"/>
              <a:t>the rest of the galaxy need to have been overrun with smart technology advanced aliens</a:t>
            </a:r>
          </a:p>
          <a:p>
            <a:r>
              <a:rPr lang="en-US" dirty="0"/>
              <a:t>however, scientists have monitored radio waves for any signs of aliens in the universe for decades but nothing has been </a:t>
            </a:r>
            <a:r>
              <a:rPr lang="en-US" dirty="0" smtClean="0"/>
              <a:t>found </a:t>
            </a:r>
            <a:r>
              <a:rPr lang="en-US" dirty="0"/>
              <a:t>(Gray, 2015)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/>
              <a:t>The conundrum is what is referred to as the Fermi Paradox</a:t>
            </a:r>
          </a:p>
          <a:p>
            <a:r>
              <a:rPr lang="en-US" dirty="0"/>
              <a:t>Other evidence suggests that aliens are hibernating creatures which means they can be hiding from humans deliberately.</a:t>
            </a:r>
          </a:p>
          <a:p>
            <a:r>
              <a:rPr lang="en-US" dirty="0"/>
              <a:t>Relatively, highly advanced technology civilizations get destroyed before they have an opportunity to get in contact with the other intelligent life based in the universe.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00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8" y="1193944"/>
            <a:ext cx="10869116" cy="597911"/>
          </a:xfrm>
        </p:spPr>
        <p:txBody>
          <a:bodyPr/>
          <a:lstStyle/>
          <a:p>
            <a:pPr algn="ctr"/>
            <a:r>
              <a:rPr lang="en-US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There is No Evidence of Intelligence</a:t>
            </a:r>
            <a:endParaRPr lang="en-US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739" y="2028825"/>
            <a:ext cx="10869115" cy="3437520"/>
          </a:xfrm>
        </p:spPr>
        <p:txBody>
          <a:bodyPr>
            <a:normAutofit fontScale="77500" lnSpcReduction="20000"/>
          </a:bodyPr>
          <a:lstStyle/>
          <a:p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Humanity has attempted to send Arecibo messages using radio waves to communicate its existence to the civilization of Aliens . 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because human beings are using the radio wave technology for about a century, as compared to the age of earth in four billion years. Even though there might be someone out there, opportunity window to have a similar technology is incredibly small.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Besides, the radio wave as it is known if for communication purposes. 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Ideally it is changing from analogue to digital which is a complex signal to be detected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regard, the waves that the scientist are trying to find might be the wrong ones.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the bigger wave spectrum is being analyzed, it is still a small fraction to establish the possibility of Aliens. 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60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025" y="868219"/>
            <a:ext cx="10926266" cy="95134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b="1" cap="none" dirty="0" smtClean="0"/>
              <a:t>Drake Formula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743075"/>
            <a:ext cx="7815262" cy="372327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year 1961, Frank Drake an astronomer developed a formula which multiplied about seven parameters in estimating the N, which is the number of detectable civilizations that can be expected in the galaxy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anytime </a:t>
            </a:r>
            <a:r>
              <a:rPr lang="en-US" dirty="0"/>
              <a:t>(Drake, 2019)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drake equation is a rough tool used in stimulating scientific discussions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around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possibility of extraterrestrial life.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 in the absence of a reliable alternative, it is the only method astronomers can use in calculating the possibility of extraterrestrial intelligence.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196" y="2356502"/>
            <a:ext cx="4641804" cy="246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2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8" y="1155502"/>
            <a:ext cx="9603275" cy="590172"/>
          </a:xfrm>
        </p:spPr>
        <p:txBody>
          <a:bodyPr/>
          <a:lstStyle/>
          <a:p>
            <a:pPr algn="ctr"/>
            <a:r>
              <a:rPr lang="en-US" b="1" cap="none" dirty="0" smtClean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have been many attempts in explaining the Fermi paradox.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of which has suggested the extraterrestrial beings exists but are rare.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lifetime of such civilizations is short or they exists for various reasons but there is no clear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 Fermi theory and the Drake Equation have attempted to prove the existence of aliens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Still there are gaps in the research and mode of communications in reaching the alien civilization.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32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8" y="1127792"/>
            <a:ext cx="9603275" cy="682536"/>
          </a:xfrm>
        </p:spPr>
        <p:txBody>
          <a:bodyPr/>
          <a:lstStyle/>
          <a:p>
            <a:pPr algn="ctr"/>
            <a:r>
              <a:rPr lang="en-US" cap="none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Drake, F. (2019). Space missions for SETI.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Acta Astronautica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(2-4), 113-115. https://doi.org/10.1016/s0094-5765(99)00036-3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R. (2015). The Fermi Paradox Is Neither Fermi's Nor a Paradox.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Astrobiology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(3), 195-199.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doi.org/10.1089/ast.2014.1247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Manikutty, A. (2021). TWO NEW ANSWERS TO THE FERMI PARADOX.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SSRN Electronic Journal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doi.org/10.2139/ssrn.3809937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97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</TotalTime>
  <Words>514</Words>
  <Application>Microsoft Office PowerPoint</Application>
  <PresentationFormat>Widescreen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Times New Roman</vt:lpstr>
      <vt:lpstr>Gallery</vt:lpstr>
      <vt:lpstr> Fermi Paradox  Students Name Institutional Affiliation Due Date </vt:lpstr>
      <vt:lpstr>The Fermi Paradox</vt:lpstr>
      <vt:lpstr>Evidence of Intelligence-life Beyond Earth </vt:lpstr>
      <vt:lpstr>Why There is No Evidence of Intelligence</vt:lpstr>
      <vt:lpstr> Drake Formula</vt:lpstr>
      <vt:lpstr>Summary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Billy Frames</dc:creator>
  <cp:lastModifiedBy>User</cp:lastModifiedBy>
  <cp:revision>27</cp:revision>
  <dcterms:created xsi:type="dcterms:W3CDTF">2021-08-04T13:26:49Z</dcterms:created>
  <dcterms:modified xsi:type="dcterms:W3CDTF">2021-08-04T18:45:06Z</dcterms:modified>
</cp:coreProperties>
</file>